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82" r:id="rId2"/>
    <p:sldId id="272" r:id="rId3"/>
    <p:sldId id="274" r:id="rId4"/>
    <p:sldId id="275" r:id="rId5"/>
    <p:sldId id="276" r:id="rId6"/>
    <p:sldId id="278" r:id="rId7"/>
    <p:sldId id="279" r:id="rId8"/>
    <p:sldId id="280" r:id="rId9"/>
    <p:sldId id="28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1"/>
    <p:restoredTop sz="94721"/>
  </p:normalViewPr>
  <p:slideViewPr>
    <p:cSldViewPr snapToGrid="0">
      <p:cViewPr varScale="1">
        <p:scale>
          <a:sx n="143" d="100"/>
          <a:sy n="143" d="100"/>
        </p:scale>
        <p:origin x="208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D9C91-85A3-0842-8F49-CDE3B32BA37C}" type="datetimeFigureOut">
              <a:rPr lang="en-US" smtClean="0"/>
              <a:t>9/7/25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080FB-AD3F-C04E-8471-9F64DBC64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3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AC146-B763-2654-9D8E-8C4AF2CD98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254AAE-42EA-AE50-C982-852FBC9611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84564-AAFA-8240-FB41-CD75B275E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C51-CC80-1843-8E52-854E6BA11154}" type="datetimeFigureOut">
              <a:rPr lang="en-US" smtClean="0"/>
              <a:t>9/7/25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5D611-B73C-C6A2-DB84-1E33B6E0C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5CBB4-7F4C-7A53-E531-7F349BBD8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E0F3-5023-D64A-ABC6-A8F88B2E6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25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9788C-B005-62D0-F462-C403858A1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CC6D-355B-609E-4338-7485C065C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F2CA8-AEAF-0453-4B85-73242C162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C51-CC80-1843-8E52-854E6BA11154}" type="datetimeFigureOut">
              <a:rPr lang="en-US" smtClean="0"/>
              <a:t>9/7/25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EE58E-4AC4-7BB1-ECD5-41C0BA4A6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4DC93-ED6D-1B8B-71BF-7CC7AB65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E0F3-5023-D64A-ABC6-A8F88B2E6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97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AB956-D3AF-7725-54CC-D309EB21B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4D180-7016-CA63-48B7-937840004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F181C-7393-D6B7-7E09-BC1433D94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C51-CC80-1843-8E52-854E6BA11154}" type="datetimeFigureOut">
              <a:rPr lang="en-US" smtClean="0"/>
              <a:t>9/7/25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C39B6-A9DE-3DD2-1637-A6F5BE2CB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5593D-FCC9-3374-3132-AA6C7A84B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E0F3-5023-D64A-ABC6-A8F88B2E6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357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B2EAC-6212-A0DB-FB38-DAB830CC4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1FE04-9128-AC2C-ECAD-AE1197E4A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B21E1-152C-6B5C-68CF-CC3C1F403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68DD7-5B7E-24B1-3F17-E05FEC931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C51-CC80-1843-8E52-854E6BA11154}" type="datetimeFigureOut">
              <a:rPr lang="en-US" smtClean="0"/>
              <a:t>9/7/25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55A3B-5E50-6F3D-51AD-8BE755F98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C7636F-C7AB-B312-3A83-E3EA1552B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E0F3-5023-D64A-ABC6-A8F88B2E6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9B416-EFE9-ADBC-606B-A035E5512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0353CE-E18A-36E8-7189-B498DEE13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DBF5E7-A103-879C-4CDD-6DCC86A9E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483987-F4EE-7F51-5F79-C7CC8AB11C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745333-9431-A3E2-DBFA-4FECC7F3B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4AF7B-C346-6D36-85CE-6D8D9631B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C51-CC80-1843-8E52-854E6BA11154}" type="datetimeFigureOut">
              <a:rPr lang="en-US" smtClean="0"/>
              <a:t>9/7/25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CAB91B-1C7B-2D5E-8B7C-C6D759DF3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5E0B17-308A-B482-854D-5184AC660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E0F3-5023-D64A-ABC6-A8F88B2E6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11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D9801-021E-FF1E-703D-9A7120F83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D8F55B-DC00-B0EE-17A1-AFCAD0924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C51-CC80-1843-8E52-854E6BA11154}" type="datetimeFigureOut">
              <a:rPr lang="en-US" smtClean="0"/>
              <a:t>9/7/25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2B524-198C-0C57-5B56-D6081CD2E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C84661-A970-45D4-E394-F025C015D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E0F3-5023-D64A-ABC6-A8F88B2E6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99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560E0B-DA04-BB1E-1056-B50FE80E3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C51-CC80-1843-8E52-854E6BA11154}" type="datetimeFigureOut">
              <a:rPr lang="en-US" smtClean="0"/>
              <a:t>9/7/25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814539-593A-B814-9221-359785F53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F0EEF-0472-A436-F736-728B15EBF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E0F3-5023-D64A-ABC6-A8F88B2E6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02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81CB7-E14E-2C8C-6452-1C9ACA767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8E8BC-7C60-D8D6-D100-8638278C3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3CE5B-1ABA-A7DF-8D1C-D99B19F44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3AEB75-5EEA-E8E4-21D8-821AB74CB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C51-CC80-1843-8E52-854E6BA11154}" type="datetimeFigureOut">
              <a:rPr lang="en-US" smtClean="0"/>
              <a:t>9/7/25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65A28-7FCE-862A-CBD6-A5F4E0679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D3ADAC-2352-B247-C8EE-E196F3671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E0F3-5023-D64A-ABC6-A8F88B2E6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CAF05-9C04-900D-D351-F51FFEBDB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F94CFC-7FD6-8008-8A1F-9FE4256A71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C656A-88DF-1831-D353-689940399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8215F-8EF6-DF81-7B04-F95AF11FE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C51-CC80-1843-8E52-854E6BA11154}" type="datetimeFigureOut">
              <a:rPr lang="en-US" smtClean="0"/>
              <a:t>9/7/25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150F88-61D8-EA7A-A641-1FF7C7681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3CA79-870E-CFB1-0220-D52942C34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E0F3-5023-D64A-ABC6-A8F88B2E6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1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82941-8C91-6490-5F25-D53D41B97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0E713A-3155-29B0-92EC-B294F8F305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81C8D-EEBE-4C0A-55CB-8ABBA09E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C51-CC80-1843-8E52-854E6BA11154}" type="datetimeFigureOut">
              <a:rPr lang="en-US" smtClean="0"/>
              <a:t>9/7/25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3B15E-1DCE-14AF-8970-3810CB84E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6015E-9EF9-21E3-AC1B-A21BB6532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E0F3-5023-D64A-ABC6-A8F88B2E6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78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B6B4C8-5CD6-ED61-2EAD-3D48017656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3B01B3-4627-237C-1C8A-06E953196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C6887-1699-5472-F01A-55230473D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DC51-CC80-1843-8E52-854E6BA11154}" type="datetimeFigureOut">
              <a:rPr lang="en-US" smtClean="0"/>
              <a:t>9/7/25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387A8-07F5-1C91-2731-CBEF6ABFB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2183C-49A7-C1C4-34D4-E37334D95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E0F3-5023-D64A-ABC6-A8F88B2E6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477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91335B-8CBF-0505-5C9A-D7348CE22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11987-F4A3-DCC0-BE7A-94FF2419B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0E5CD-8E2F-7D44-6D81-93F930386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DDC51-CC80-1843-8E52-854E6BA11154}" type="datetimeFigureOut">
              <a:rPr lang="en-US" smtClean="0"/>
              <a:t>9/7/25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2F94C-D39F-BA76-7A02-500535E062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B1642-55A4-18CF-7FF5-FAC2AD9AA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6E0F3-5023-D64A-ABC6-A8F88B2E6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2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F4E8C7A-0A87-87D6-31B5-4CE3CB4E9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286" y="7643"/>
            <a:ext cx="56507309" cy="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DF8063-EDE3-3098-B671-82218F546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7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A3EB11-31E1-CB4B-4D98-A8D7B625D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23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F4E8C7A-0A87-87D6-31B5-4CE3CB4E9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286" y="7643"/>
            <a:ext cx="56507309" cy="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DF8063-EDE3-3098-B671-82218F546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7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64DF4A-B8B2-BAA6-E9B0-87C384BB7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87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F4E8C7A-0A87-87D6-31B5-4CE3CB4E9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286" y="7643"/>
            <a:ext cx="56507309" cy="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DF8063-EDE3-3098-B671-82218F546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7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E0D1D-8633-C99D-1399-95D531129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559553" cy="706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21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F4E8C7A-0A87-87D6-31B5-4CE3CB4E9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286" y="7643"/>
            <a:ext cx="56507309" cy="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DF8063-EDE3-3098-B671-82218F546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7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1525C5-B4F8-108A-732A-2D1C4EAD0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66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F4E8C7A-0A87-87D6-31B5-4CE3CB4E9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286" y="7643"/>
            <a:ext cx="56507309" cy="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DF8063-EDE3-3098-B671-82218F546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7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E64FEE-C377-CF28-6909-4A1C499BC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851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F4E8C7A-0A87-87D6-31B5-4CE3CB4E9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286" y="7643"/>
            <a:ext cx="56507309" cy="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DF8063-EDE3-3098-B671-82218F546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7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E92422-D19B-3E40-876E-7613D9241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799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F4E8C7A-0A87-87D6-31B5-4CE3CB4E9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286" y="7643"/>
            <a:ext cx="56507309" cy="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DF8063-EDE3-3098-B671-82218F546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7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737BD8-878B-F614-7B05-AE5A9391E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97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F4E8C7A-0A87-87D6-31B5-4CE3CB4E9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286" y="7643"/>
            <a:ext cx="56507309" cy="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DF8063-EDE3-3098-B671-82218F546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7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9533A3-8133-DD0C-FA94-1D3896281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85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BF4E8C7A-0A87-87D6-31B5-4CE3CB4E9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286" y="7643"/>
            <a:ext cx="56507309" cy="4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DF8063-EDE3-3098-B671-82218F546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7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149B79-0122-4598-88E5-B81B6FD58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34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4311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Scruby</dc:creator>
  <cp:lastModifiedBy>Chris Scruby</cp:lastModifiedBy>
  <cp:revision>38</cp:revision>
  <dcterms:created xsi:type="dcterms:W3CDTF">2025-05-21T16:54:48Z</dcterms:created>
  <dcterms:modified xsi:type="dcterms:W3CDTF">2025-09-07T11:11:07Z</dcterms:modified>
</cp:coreProperties>
</file>